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dharth S" userId="2c6099fd993d0336" providerId="LiveId" clId="{0FF4826D-CA14-432B-AFB4-35D459F15091}"/>
    <pc:docChg chg="undo redo custSel addSld delSld modSld sldOrd addSection delSection">
      <pc:chgData name="Siddharth S" userId="2c6099fd993d0336" providerId="LiveId" clId="{0FF4826D-CA14-432B-AFB4-35D459F15091}" dt="2025-08-11T16:32:05.925" v="326"/>
      <pc:docMkLst>
        <pc:docMk/>
      </pc:docMkLst>
      <pc:sldChg chg="addSp delSp modSp new mod">
        <pc:chgData name="Siddharth S" userId="2c6099fd993d0336" providerId="LiveId" clId="{0FF4826D-CA14-432B-AFB4-35D459F15091}" dt="2025-08-09T20:57:52.380" v="157" actId="20577"/>
        <pc:sldMkLst>
          <pc:docMk/>
          <pc:sldMk cId="1690637989" sldId="256"/>
        </pc:sldMkLst>
        <pc:spChg chg="mod">
          <ac:chgData name="Siddharth S" userId="2c6099fd993d0336" providerId="LiveId" clId="{0FF4826D-CA14-432B-AFB4-35D459F15091}" dt="2025-08-09T20:57:33.523" v="132" actId="20577"/>
          <ac:spMkLst>
            <pc:docMk/>
            <pc:sldMk cId="1690637989" sldId="256"/>
            <ac:spMk id="2" creationId="{2DC428B1-24ED-7D9F-33BB-77559490DC42}"/>
          </ac:spMkLst>
        </pc:spChg>
        <pc:spChg chg="mod">
          <ac:chgData name="Siddharth S" userId="2c6099fd993d0336" providerId="LiveId" clId="{0FF4826D-CA14-432B-AFB4-35D459F15091}" dt="2025-08-09T20:57:52.380" v="157" actId="20577"/>
          <ac:spMkLst>
            <pc:docMk/>
            <pc:sldMk cId="1690637989" sldId="256"/>
            <ac:spMk id="3" creationId="{DDBD4C33-5269-D580-C507-9F3B9BCD3785}"/>
          </ac:spMkLst>
        </pc:spChg>
      </pc:sldChg>
      <pc:sldChg chg="add del">
        <pc:chgData name="Siddharth S" userId="2c6099fd993d0336" providerId="LiveId" clId="{0FF4826D-CA14-432B-AFB4-35D459F15091}" dt="2025-08-09T20:54:08.332" v="9" actId="47"/>
        <pc:sldMkLst>
          <pc:docMk/>
          <pc:sldMk cId="0" sldId="257"/>
        </pc:sldMkLst>
      </pc:sldChg>
      <pc:sldChg chg="addSp delSp modSp new mod">
        <pc:chgData name="Siddharth S" userId="2c6099fd993d0336" providerId="LiveId" clId="{0FF4826D-CA14-432B-AFB4-35D459F15091}" dt="2025-08-10T21:43:23.220" v="289" actId="1076"/>
        <pc:sldMkLst>
          <pc:docMk/>
          <pc:sldMk cId="788984048" sldId="257"/>
        </pc:sldMkLst>
        <pc:spChg chg="mod">
          <ac:chgData name="Siddharth S" userId="2c6099fd993d0336" providerId="LiveId" clId="{0FF4826D-CA14-432B-AFB4-35D459F15091}" dt="2025-08-09T21:00:54.814" v="180" actId="20577"/>
          <ac:spMkLst>
            <pc:docMk/>
            <pc:sldMk cId="788984048" sldId="257"/>
            <ac:spMk id="2" creationId="{A2C40E8C-A6DB-38B2-5F2B-BCD1DF64EA18}"/>
          </ac:spMkLst>
        </pc:spChg>
        <pc:spChg chg="add mod">
          <ac:chgData name="Siddharth S" userId="2c6099fd993d0336" providerId="LiveId" clId="{0FF4826D-CA14-432B-AFB4-35D459F15091}" dt="2025-08-09T21:51:46.184" v="238" actId="1076"/>
          <ac:spMkLst>
            <pc:docMk/>
            <pc:sldMk cId="788984048" sldId="257"/>
            <ac:spMk id="4" creationId="{04C6B9C6-B726-28AA-2535-78C194721495}"/>
          </ac:spMkLst>
        </pc:spChg>
        <pc:spChg chg="add mod">
          <ac:chgData name="Siddharth S" userId="2c6099fd993d0336" providerId="LiveId" clId="{0FF4826D-CA14-432B-AFB4-35D459F15091}" dt="2025-08-09T21:51:53.337" v="239" actId="1076"/>
          <ac:spMkLst>
            <pc:docMk/>
            <pc:sldMk cId="788984048" sldId="257"/>
            <ac:spMk id="5" creationId="{40E41F68-0A7F-315A-1817-2292CDE0B288}"/>
          </ac:spMkLst>
        </pc:spChg>
        <pc:spChg chg="add mod">
          <ac:chgData name="Siddharth S" userId="2c6099fd993d0336" providerId="LiveId" clId="{0FF4826D-CA14-432B-AFB4-35D459F15091}" dt="2025-08-09T21:51:42.247" v="237" actId="1076"/>
          <ac:spMkLst>
            <pc:docMk/>
            <pc:sldMk cId="788984048" sldId="257"/>
            <ac:spMk id="6" creationId="{E9298325-98EC-9009-580C-203F2C2F11BE}"/>
          </ac:spMkLst>
        </pc:spChg>
        <pc:picChg chg="add mod">
          <ac:chgData name="Siddharth S" userId="2c6099fd993d0336" providerId="LiveId" clId="{0FF4826D-CA14-432B-AFB4-35D459F15091}" dt="2025-08-10T21:43:23.220" v="289" actId="1076"/>
          <ac:picMkLst>
            <pc:docMk/>
            <pc:sldMk cId="788984048" sldId="257"/>
            <ac:picMk id="1026" creationId="{39D94087-15F2-11DF-D1CD-FA0CEFAA1CBE}"/>
          </ac:picMkLst>
        </pc:picChg>
        <pc:picChg chg="add mod">
          <ac:chgData name="Siddharth S" userId="2c6099fd993d0336" providerId="LiveId" clId="{0FF4826D-CA14-432B-AFB4-35D459F15091}" dt="2025-08-09T21:50:49.010" v="204" actId="1076"/>
          <ac:picMkLst>
            <pc:docMk/>
            <pc:sldMk cId="788984048" sldId="257"/>
            <ac:picMk id="1032" creationId="{92AA11B8-9C5F-30EC-D2F4-F15050B96669}"/>
          </ac:picMkLst>
        </pc:picChg>
        <pc:picChg chg="add del mod">
          <ac:chgData name="Siddharth S" userId="2c6099fd993d0336" providerId="LiveId" clId="{0FF4826D-CA14-432B-AFB4-35D459F15091}" dt="2025-08-10T21:43:10.630" v="286" actId="478"/>
          <ac:picMkLst>
            <pc:docMk/>
            <pc:sldMk cId="788984048" sldId="257"/>
            <ac:picMk id="1034" creationId="{CB40AF09-C744-A105-1DA6-1337E657BF1D}"/>
          </ac:picMkLst>
        </pc:picChg>
      </pc:sldChg>
      <pc:sldChg chg="modSp new del mod">
        <pc:chgData name="Siddharth S" userId="2c6099fd993d0336" providerId="LiveId" clId="{0FF4826D-CA14-432B-AFB4-35D459F15091}" dt="2025-08-09T20:58:19.351" v="158" actId="47"/>
        <pc:sldMkLst>
          <pc:docMk/>
          <pc:sldMk cId="1176271104" sldId="257"/>
        </pc:sldMkLst>
      </pc:sldChg>
      <pc:sldChg chg="new del">
        <pc:chgData name="Siddharth S" userId="2c6099fd993d0336" providerId="LiveId" clId="{0FF4826D-CA14-432B-AFB4-35D459F15091}" dt="2025-08-09T20:54:48.671" v="14" actId="47"/>
        <pc:sldMkLst>
          <pc:docMk/>
          <pc:sldMk cId="3550047632" sldId="257"/>
        </pc:sldMkLst>
      </pc:sldChg>
      <pc:sldChg chg="addSp delSp modSp new mod modAnim">
        <pc:chgData name="Siddharth S" userId="2c6099fd993d0336" providerId="LiveId" clId="{0FF4826D-CA14-432B-AFB4-35D459F15091}" dt="2025-08-09T22:00:03.162" v="266" actId="1076"/>
        <pc:sldMkLst>
          <pc:docMk/>
          <pc:sldMk cId="1663707564" sldId="258"/>
        </pc:sldMkLst>
        <pc:spChg chg="mod">
          <ac:chgData name="Siddharth S" userId="2c6099fd993d0336" providerId="LiveId" clId="{0FF4826D-CA14-432B-AFB4-35D459F15091}" dt="2025-08-09T21:59:54.596" v="264" actId="20577"/>
          <ac:spMkLst>
            <pc:docMk/>
            <pc:sldMk cId="1663707564" sldId="258"/>
            <ac:spMk id="2" creationId="{7E179453-9B8A-86CE-CA72-555F29682D0A}"/>
          </ac:spMkLst>
        </pc:spChg>
        <pc:picChg chg="add mod">
          <ac:chgData name="Siddharth S" userId="2c6099fd993d0336" providerId="LiveId" clId="{0FF4826D-CA14-432B-AFB4-35D459F15091}" dt="2025-08-09T22:00:03.162" v="266" actId="1076"/>
          <ac:picMkLst>
            <pc:docMk/>
            <pc:sldMk cId="1663707564" sldId="258"/>
            <ac:picMk id="4" creationId="{BB9F429A-868E-84F6-26FB-DA31B1795845}"/>
          </ac:picMkLst>
        </pc:picChg>
      </pc:sldChg>
      <pc:sldChg chg="new del">
        <pc:chgData name="Siddharth S" userId="2c6099fd993d0336" providerId="LiveId" clId="{0FF4826D-CA14-432B-AFB4-35D459F15091}" dt="2025-08-09T20:54:48.940" v="15" actId="47"/>
        <pc:sldMkLst>
          <pc:docMk/>
          <pc:sldMk cId="2792465311" sldId="258"/>
        </pc:sldMkLst>
      </pc:sldChg>
      <pc:sldChg chg="addSp delSp modSp new add del mod ord">
        <pc:chgData name="Siddharth S" userId="2c6099fd993d0336" providerId="LiveId" clId="{0FF4826D-CA14-432B-AFB4-35D459F15091}" dt="2025-08-11T16:32:05.925" v="326"/>
        <pc:sldMkLst>
          <pc:docMk/>
          <pc:sldMk cId="77803725" sldId="259"/>
        </pc:sldMkLst>
        <pc:spChg chg="mod">
          <ac:chgData name="Siddharth S" userId="2c6099fd993d0336" providerId="LiveId" clId="{0FF4826D-CA14-432B-AFB4-35D459F15091}" dt="2025-08-11T16:31:49.724" v="322" actId="20577"/>
          <ac:spMkLst>
            <pc:docMk/>
            <pc:sldMk cId="77803725" sldId="259"/>
            <ac:spMk id="2" creationId="{1027F144-2EB7-1311-73EA-084EF140D727}"/>
          </ac:spMkLst>
        </pc:spChg>
        <pc:spChg chg="add del">
          <ac:chgData name="Siddharth S" userId="2c6099fd993d0336" providerId="LiveId" clId="{0FF4826D-CA14-432B-AFB4-35D459F15091}" dt="2025-08-11T16:31:44.202" v="305" actId="478"/>
          <ac:spMkLst>
            <pc:docMk/>
            <pc:sldMk cId="77803725" sldId="259"/>
            <ac:spMk id="3" creationId="{88796C41-AD8A-7515-5848-ED8B6348E7EC}"/>
          </ac:spMkLst>
        </pc:spChg>
        <pc:spChg chg="add mod">
          <ac:chgData name="Siddharth S" userId="2c6099fd993d0336" providerId="LiveId" clId="{0FF4826D-CA14-432B-AFB4-35D459F15091}" dt="2025-08-11T16:30:39.897" v="296"/>
          <ac:spMkLst>
            <pc:docMk/>
            <pc:sldMk cId="77803725" sldId="259"/>
            <ac:spMk id="4" creationId="{425A38AE-3608-B800-4EBD-37F3D15FCD08}"/>
          </ac:spMkLst>
        </pc:spChg>
        <pc:picChg chg="add mod modCrop">
          <ac:chgData name="Siddharth S" userId="2c6099fd993d0336" providerId="LiveId" clId="{0FF4826D-CA14-432B-AFB4-35D459F15091}" dt="2025-08-11T16:32:01.851" v="324" actId="1076"/>
          <ac:picMkLst>
            <pc:docMk/>
            <pc:sldMk cId="77803725" sldId="259"/>
            <ac:picMk id="6" creationId="{A28FB1D7-AD5B-584F-1558-68AC46068804}"/>
          </ac:picMkLst>
        </pc:picChg>
      </pc:sldChg>
      <pc:sldChg chg="new del">
        <pc:chgData name="Siddharth S" userId="2c6099fd993d0336" providerId="LiveId" clId="{0FF4826D-CA14-432B-AFB4-35D459F15091}" dt="2025-08-09T20:54:48.406" v="13" actId="47"/>
        <pc:sldMkLst>
          <pc:docMk/>
          <pc:sldMk cId="1394082814" sldId="259"/>
        </pc:sldMkLst>
      </pc:sldChg>
      <pc:sldChg chg="addSp delSp modSp new del">
        <pc:chgData name="Siddharth S" userId="2c6099fd993d0336" providerId="LiveId" clId="{0FF4826D-CA14-432B-AFB4-35D459F15091}" dt="2025-08-11T16:30:28.091" v="293" actId="47"/>
        <pc:sldMkLst>
          <pc:docMk/>
          <pc:sldMk cId="2545921045" sldId="259"/>
        </pc:sldMkLst>
        <pc:spChg chg="del">
          <ac:chgData name="Siddharth S" userId="2c6099fd993d0336" providerId="LiveId" clId="{0FF4826D-CA14-432B-AFB4-35D459F15091}" dt="2025-08-11T16:30:24.751" v="292"/>
          <ac:spMkLst>
            <pc:docMk/>
            <pc:sldMk cId="2545921045" sldId="259"/>
            <ac:spMk id="3" creationId="{9EFDA5B2-A109-1736-1805-D92BE45E4562}"/>
          </ac:spMkLst>
        </pc:spChg>
        <pc:spChg chg="add mod">
          <ac:chgData name="Siddharth S" userId="2c6099fd993d0336" providerId="LiveId" clId="{0FF4826D-CA14-432B-AFB4-35D459F15091}" dt="2025-08-11T16:30:24.751" v="292"/>
          <ac:spMkLst>
            <pc:docMk/>
            <pc:sldMk cId="2545921045" sldId="259"/>
            <ac:spMk id="4" creationId="{6EAAEF4F-B9A6-437C-86DE-3995EC4969EF}"/>
          </ac:spMkLst>
        </pc:spChg>
      </pc:sldChg>
      <pc:sldChg chg="delSp modSp new del mod">
        <pc:chgData name="Siddharth S" userId="2c6099fd993d0336" providerId="LiveId" clId="{0FF4826D-CA14-432B-AFB4-35D459F15091}" dt="2025-08-10T21:46:29.206" v="290" actId="47"/>
        <pc:sldMkLst>
          <pc:docMk/>
          <pc:sldMk cId="3836806576" sldId="259"/>
        </pc:sldMkLst>
      </pc:sldChg>
      <pc:sldMasterChg chg="delSldLayout">
        <pc:chgData name="Siddharth S" userId="2c6099fd993d0336" providerId="LiveId" clId="{0FF4826D-CA14-432B-AFB4-35D459F15091}" dt="2025-08-09T20:58:19.351" v="158" actId="47"/>
        <pc:sldMasterMkLst>
          <pc:docMk/>
          <pc:sldMasterMk cId="3300874129" sldId="2147483660"/>
        </pc:sldMasterMkLst>
        <pc:sldLayoutChg chg="del">
          <pc:chgData name="Siddharth S" userId="2c6099fd993d0336" providerId="LiveId" clId="{0FF4826D-CA14-432B-AFB4-35D459F15091}" dt="2025-08-09T20:54:48.940" v="15" actId="47"/>
          <pc:sldLayoutMkLst>
            <pc:docMk/>
            <pc:sldMasterMk cId="3300874129" sldId="2147483660"/>
            <pc:sldLayoutMk cId="2234606645" sldId="2147483662"/>
          </pc:sldLayoutMkLst>
        </pc:sldLayoutChg>
        <pc:sldLayoutChg chg="del">
          <pc:chgData name="Siddharth S" userId="2c6099fd993d0336" providerId="LiveId" clId="{0FF4826D-CA14-432B-AFB4-35D459F15091}" dt="2025-08-09T20:58:19.351" v="158" actId="47"/>
          <pc:sldLayoutMkLst>
            <pc:docMk/>
            <pc:sldMasterMk cId="3300874129" sldId="2147483660"/>
            <pc:sldLayoutMk cId="690597236" sldId="2147483663"/>
          </pc:sldLayoutMkLst>
        </pc:sldLayoutChg>
      </pc:sldMaster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B5EC4-D1C2-4ADF-8E64-F8C27D880E1B}" type="datetimeFigureOut">
              <a:rPr lang="en-IN" smtClean="0"/>
              <a:t>11-08-2025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31AB3D-C8E2-4C29-A673-297EE3727B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5146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noFill/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324315331d0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6933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g324315331d0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A0019"/>
              </a:buClr>
              <a:buSzPts val="2800"/>
              <a:buNone/>
              <a:defRPr sz="3733">
                <a:solidFill>
                  <a:srgbClr val="7A001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33"/>
              </a:buClr>
              <a:buSzPts val="2800"/>
              <a:buNone/>
              <a:defRPr sz="3733">
                <a:solidFill>
                  <a:srgbClr val="FFCC3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33"/>
              </a:buClr>
              <a:buSzPts val="2800"/>
              <a:buNone/>
              <a:defRPr sz="3733">
                <a:solidFill>
                  <a:srgbClr val="FFCC3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33"/>
              </a:buClr>
              <a:buSzPts val="2800"/>
              <a:buNone/>
              <a:defRPr sz="3733">
                <a:solidFill>
                  <a:srgbClr val="FFCC3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33"/>
              </a:buClr>
              <a:buSzPts val="2800"/>
              <a:buNone/>
              <a:defRPr sz="3733">
                <a:solidFill>
                  <a:srgbClr val="FFCC3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33"/>
              </a:buClr>
              <a:buSzPts val="2800"/>
              <a:buNone/>
              <a:defRPr sz="3733">
                <a:solidFill>
                  <a:srgbClr val="FFCC3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33"/>
              </a:buClr>
              <a:buSzPts val="2800"/>
              <a:buNone/>
              <a:defRPr sz="3733">
                <a:solidFill>
                  <a:srgbClr val="FFCC3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33"/>
              </a:buClr>
              <a:buSzPts val="2800"/>
              <a:buNone/>
              <a:defRPr sz="3733">
                <a:solidFill>
                  <a:srgbClr val="FFCC3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33"/>
              </a:buClr>
              <a:buSzPts val="2800"/>
              <a:buNone/>
              <a:defRPr sz="3733">
                <a:solidFill>
                  <a:srgbClr val="FFCC3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" name="Google Shape;12;g324315331d0_0_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10C696C-1FF2-4705-80F0-F3EB51E0AFF1}" type="slidenum">
              <a:rPr lang="en-IN" smtClean="0"/>
              <a:t>‹#›</a:t>
            </a:fld>
            <a:endParaRPr lang="en-IN"/>
          </a:p>
        </p:txBody>
      </p:sp>
      <p:pic>
        <p:nvPicPr>
          <p:cNvPr id="13" name="Google Shape;13;g324315331d0_0_4" descr="SystemWide-gol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662677"/>
            <a:ext cx="12192000" cy="11953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335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24315331d0_0_4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10C696C-1FF2-4705-80F0-F3EB51E0AF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502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324315331d0_0_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Google Shape;24;g324315331d0_0_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Google Shape;25;g324315331d0_0_1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10C696C-1FF2-4705-80F0-F3EB51E0AF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9559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324315331d0_0_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g324315331d0_0_2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g324315331d0_0_21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g324315331d0_0_2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10C696C-1FF2-4705-80F0-F3EB51E0AF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276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324315331d0_0_2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g324315331d0_0_2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10C696C-1FF2-4705-80F0-F3EB51E0AF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01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324315331d0_0_2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g324315331d0_0_29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g324315331d0_0_2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10C696C-1FF2-4705-80F0-F3EB51E0AF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8792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324315331d0_0_33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g324315331d0_0_3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10C696C-1FF2-4705-80F0-F3EB51E0AF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519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24315331d0_0_36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g324315331d0_0_36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g324315331d0_0_36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5" name="Google Shape;45;g324315331d0_0_36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g324315331d0_0_3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10C696C-1FF2-4705-80F0-F3EB51E0AF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9752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24315331d0_0_42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g324315331d0_0_4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10C696C-1FF2-4705-80F0-F3EB51E0AF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7522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24315331d0_0_45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2" name="Google Shape;52;g324315331d0_0_45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Google Shape;53;g324315331d0_0_4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10C696C-1FF2-4705-80F0-F3EB51E0AF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4071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324315331d0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A0019"/>
              </a:buClr>
              <a:buSzPts val="2800"/>
              <a:buFont typeface="Raleway"/>
              <a:buNone/>
              <a:defRPr sz="2800">
                <a:solidFill>
                  <a:srgbClr val="7A0019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7A0019"/>
              </a:buClr>
              <a:buSzPts val="2800"/>
              <a:buNone/>
              <a:defRPr sz="2800">
                <a:solidFill>
                  <a:srgbClr val="7A0019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7A0019"/>
              </a:buClr>
              <a:buSzPts val="2800"/>
              <a:buNone/>
              <a:defRPr sz="2800">
                <a:solidFill>
                  <a:srgbClr val="7A0019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7A0019"/>
              </a:buClr>
              <a:buSzPts val="2800"/>
              <a:buNone/>
              <a:defRPr sz="2800">
                <a:solidFill>
                  <a:srgbClr val="7A0019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7A0019"/>
              </a:buClr>
              <a:buSzPts val="2800"/>
              <a:buNone/>
              <a:defRPr sz="2800">
                <a:solidFill>
                  <a:srgbClr val="7A0019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7A0019"/>
              </a:buClr>
              <a:buSzPts val="2800"/>
              <a:buNone/>
              <a:defRPr sz="2800">
                <a:solidFill>
                  <a:srgbClr val="7A0019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7A0019"/>
              </a:buClr>
              <a:buSzPts val="2800"/>
              <a:buNone/>
              <a:defRPr sz="2800">
                <a:solidFill>
                  <a:srgbClr val="7A0019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7A0019"/>
              </a:buClr>
              <a:buSzPts val="2800"/>
              <a:buNone/>
              <a:defRPr sz="2800">
                <a:solidFill>
                  <a:srgbClr val="7A0019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7A0019"/>
              </a:buClr>
              <a:buSzPts val="2800"/>
              <a:buNone/>
              <a:defRPr sz="2800">
                <a:solidFill>
                  <a:srgbClr val="7A0019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g324315331d0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 sz="1800"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Google Shape;8;g324315331d0_0_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510C696C-1FF2-4705-80F0-F3EB51E0AF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087412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428B1-24ED-7D9F-33BB-77559490DC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3200" dirty="0">
                <a:latin typeface="+mj-lt"/>
              </a:rPr>
              <a:t>Arrange Chairs around a Table using SPOT Robot</a:t>
            </a:r>
            <a:br>
              <a:rPr lang="en-IN" sz="3200" dirty="0">
                <a:latin typeface="+mj-lt"/>
              </a:rPr>
            </a:br>
            <a:r>
              <a:rPr lang="en-IN" sz="2400" dirty="0">
                <a:latin typeface="+mj-lt"/>
              </a:rPr>
              <a:t>Capstone Project for Fall 2025</a:t>
            </a:r>
            <a:endParaRPr lang="en-IN" sz="3200" dirty="0">
              <a:latin typeface="+mj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D4C33-5269-D580-C507-9F3B9BCD37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sz="2000" dirty="0">
                <a:latin typeface="+mj-lt"/>
              </a:rPr>
              <a:t>Siddharth Senthilnathan</a:t>
            </a:r>
          </a:p>
        </p:txBody>
      </p:sp>
    </p:spTree>
    <p:extLst>
      <p:ext uri="{BB962C8B-B14F-4D97-AF65-F5344CB8AC3E}">
        <p14:creationId xmlns:p14="http://schemas.microsoft.com/office/powerpoint/2010/main" val="1690637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40E8C-A6DB-38B2-5F2B-BCD1DF64E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92AA11B8-9C5F-30EC-D2F4-F15050B96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7247" y="2180665"/>
            <a:ext cx="3745006" cy="249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C6B9C6-B726-28AA-2535-78C194721495}"/>
              </a:ext>
            </a:extLst>
          </p:cNvPr>
          <p:cNvSpPr txBox="1"/>
          <p:nvPr/>
        </p:nvSpPr>
        <p:spPr>
          <a:xfrm>
            <a:off x="2052917" y="4814046"/>
            <a:ext cx="2626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Initial Configuration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E41F68-0A7F-315A-1817-2292CDE0B288}"/>
              </a:ext>
            </a:extLst>
          </p:cNvPr>
          <p:cNvSpPr txBox="1"/>
          <p:nvPr/>
        </p:nvSpPr>
        <p:spPr>
          <a:xfrm>
            <a:off x="8480611" y="4814045"/>
            <a:ext cx="2626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Final Configuration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9298325-98EC-9009-580C-203F2C2F11BE}"/>
              </a:ext>
            </a:extLst>
          </p:cNvPr>
          <p:cNvSpPr/>
          <p:nvPr/>
        </p:nvSpPr>
        <p:spPr>
          <a:xfrm>
            <a:off x="5151303" y="3204882"/>
            <a:ext cx="1900517" cy="4482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26" name="Picture 2" descr="Kids Table and 4 Chairs Set Activity Table Set">
            <a:extLst>
              <a:ext uri="{FF2B5EF4-FFF2-40B4-BE49-F238E27FC236}">
                <a16:creationId xmlns:a16="http://schemas.microsoft.com/office/drawing/2014/main" id="{39D94087-15F2-11DF-D1CD-FA0CEFAA1C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519" y="1698810"/>
            <a:ext cx="3115235" cy="3115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8984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7F144-2EB7-1311-73EA-084EF140D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Setup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8FB1D7-AD5B-584F-1558-68AC46068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6" r="23903" b="16897"/>
          <a:stretch>
            <a:fillRect/>
          </a:stretch>
        </p:blipFill>
        <p:spPr>
          <a:xfrm>
            <a:off x="3097491" y="1569461"/>
            <a:ext cx="5997018" cy="476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03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79453-9B8A-86CE-CA72-555F29682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Progress</a:t>
            </a:r>
          </a:p>
        </p:txBody>
      </p:sp>
      <p:pic>
        <p:nvPicPr>
          <p:cNvPr id="4" name="Grasp_Chair_from_front_facing_left">
            <a:hlinkClick r:id="" action="ppaction://media"/>
            <a:extLst>
              <a:ext uri="{FF2B5EF4-FFF2-40B4-BE49-F238E27FC236}">
                <a16:creationId xmlns:a16="http://schemas.microsoft.com/office/drawing/2014/main" id="{BB9F429A-868E-84F6-26FB-DA31B17958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7400" y="1636619"/>
            <a:ext cx="80772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0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UMN Them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N Theme" id="{780433D6-6865-47FE-AC24-F3194B4CA3D5}" vid="{F8C10E78-30AF-4FCA-AA21-7B5F8A2194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UMN Theme</Template>
  <TotalTime>94</TotalTime>
  <Words>24</Words>
  <Application>Microsoft Office PowerPoint</Application>
  <PresentationFormat>Widescreen</PresentationFormat>
  <Paragraphs>7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Raleway</vt:lpstr>
      <vt:lpstr>UMN Theme</vt:lpstr>
      <vt:lpstr>Arrange Chairs around a Table using SPOT Robot Capstone Project for Fall 2025</vt:lpstr>
      <vt:lpstr>Objective</vt:lpstr>
      <vt:lpstr>Environment Setup</vt:lpstr>
      <vt:lpstr>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Siddharth S</dc:creator>
  <cp:lastModifiedBy>Siddharth S</cp:lastModifiedBy>
  <cp:revision>1</cp:revision>
  <dcterms:created xsi:type="dcterms:W3CDTF">2025-08-09T20:49:30Z</dcterms:created>
  <dcterms:modified xsi:type="dcterms:W3CDTF">2025-08-11T16:32:08Z</dcterms:modified>
</cp:coreProperties>
</file>

<file path=docProps/thumbnail.jpeg>
</file>